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3" r:id="rId1"/>
  </p:sldMasterIdLst>
  <p:sldIdLst>
    <p:sldId id="256" r:id="rId2"/>
    <p:sldId id="26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png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Relationship Id="rId6" Type="http://schemas.openxmlformats.org/officeDocument/2006/relationships/image" Target="../media/image75.png"  /><Relationship Id="rId7" Type="http://schemas.openxmlformats.org/officeDocument/2006/relationships/image" Target="../media/image7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7.png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Relationship Id="rId5" Type="http://schemas.openxmlformats.org/officeDocument/2006/relationships/image" Target="../media/image80.png"  /><Relationship Id="rId6" Type="http://schemas.openxmlformats.org/officeDocument/2006/relationships/image" Target="../media/image81.png"  /><Relationship Id="rId7" Type="http://schemas.openxmlformats.org/officeDocument/2006/relationships/image" Target="../media/image82.png"  /><Relationship Id="rId8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Relationship Id="rId8" Type="http://schemas.openxmlformats.org/officeDocument/2006/relationships/image" Target="../media/image28.png"  /><Relationship Id="rId9" Type="http://schemas.openxmlformats.org/officeDocument/2006/relationships/image" Target="../media/image2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image" Target="../media/image43.png"  /><Relationship Id="rId9" Type="http://schemas.openxmlformats.org/officeDocument/2006/relationships/image" Target="../media/image4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Relationship Id="rId6" Type="http://schemas.openxmlformats.org/officeDocument/2006/relationships/image" Target="../media/image49.png"  /><Relationship Id="rId7" Type="http://schemas.openxmlformats.org/officeDocument/2006/relationships/image" Target="../media/image50.png"  /><Relationship Id="rId8" Type="http://schemas.openxmlformats.org/officeDocument/2006/relationships/image" Target="../media/image5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Relationship Id="rId5" Type="http://schemas.openxmlformats.org/officeDocument/2006/relationships/image" Target="../media/image55.png"  /><Relationship Id="rId6" Type="http://schemas.openxmlformats.org/officeDocument/2006/relationships/image" Target="../media/image56.png"  /><Relationship Id="rId7" Type="http://schemas.openxmlformats.org/officeDocument/2006/relationships/image" Target="../media/image57.png"  /><Relationship Id="rId8" Type="http://schemas.openxmlformats.org/officeDocument/2006/relationships/image" Target="../media/image5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Relationship Id="rId6" Type="http://schemas.openxmlformats.org/officeDocument/2006/relationships/image" Target="../media/image63.png"  /><Relationship Id="rId7" Type="http://schemas.openxmlformats.org/officeDocument/2006/relationships/image" Target="../media/image6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226004" y="3580917"/>
            <a:ext cx="4911004" cy="4596211"/>
            <a:chOff x="2226004" y="3580917"/>
            <a:chExt cx="4911004" cy="4596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26004" y="3580917"/>
              <a:ext cx="4911004" cy="4596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9806719" y="809491"/>
            <a:ext cx="2692078" cy="9477509"/>
            <a:chOff x="9806719" y="809491"/>
            <a:chExt cx="2692078" cy="9477509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9806719" y="809491"/>
              <a:ext cx="2692078" cy="5346947"/>
              <a:chOff x="9806719" y="809491"/>
              <a:chExt cx="2692078" cy="534694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806719" y="809491"/>
                <a:ext cx="2692078" cy="534694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9806719" y="5585333"/>
              <a:ext cx="2692078" cy="4701667"/>
              <a:chOff x="9806719" y="5585333"/>
              <a:chExt cx="2692078" cy="470166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/>
              <a:srcRect b="12340"/>
              <a:stretch>
                <a:fillRect/>
              </a:stretch>
            </p:blipFill>
            <p:spPr>
              <a:xfrm>
                <a:off x="9806719" y="5585333"/>
                <a:ext cx="2692078" cy="4701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 rot="0">
            <a:off x="15644556" y="1640539"/>
            <a:ext cx="2664015" cy="8646461"/>
            <a:chOff x="15644557" y="1640539"/>
            <a:chExt cx="2664015" cy="8646461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15644557" y="6059807"/>
              <a:ext cx="2664014" cy="4227193"/>
              <a:chOff x="15644557" y="6059807"/>
              <a:chExt cx="2664014" cy="422719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5"/>
              <a:srcRect b="9130"/>
              <a:stretch>
                <a:fillRect/>
              </a:stretch>
            </p:blipFill>
            <p:spPr>
              <a:xfrm>
                <a:off x="15644557" y="6059807"/>
                <a:ext cx="2664014" cy="422719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 rot="0">
              <a:off x="15644557" y="1640539"/>
              <a:ext cx="2664014" cy="4201907"/>
              <a:chOff x="15644557" y="1640539"/>
              <a:chExt cx="2664014" cy="420190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5644557" y="1640539"/>
                <a:ext cx="2664014" cy="420190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 rot="0">
            <a:off x="12727475" y="0"/>
            <a:ext cx="2619832" cy="10287000"/>
            <a:chOff x="12727475" y="0"/>
            <a:chExt cx="2619832" cy="10287000"/>
          </a:xfrm>
        </p:grpSpPr>
        <p:grpSp>
          <p:nvGrpSpPr>
            <p:cNvPr id="1009" name="그룹 1009"/>
            <p:cNvGrpSpPr/>
            <p:nvPr/>
          </p:nvGrpSpPr>
          <p:grpSpPr>
            <a:xfrm rot="0">
              <a:off x="12727475" y="5186201"/>
              <a:ext cx="2619832" cy="5100799"/>
              <a:chOff x="12727475" y="5186201"/>
              <a:chExt cx="2619832" cy="510079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 rotWithShape="1">
              <a:blip r:embed="rId7"/>
              <a:srcRect b="4120"/>
              <a:stretch>
                <a:fillRect/>
              </a:stretch>
            </p:blipFill>
            <p:spPr>
              <a:xfrm>
                <a:off x="12727475" y="5186201"/>
                <a:ext cx="2619832" cy="510079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 rot="0">
              <a:off x="12727475" y="0"/>
              <a:ext cx="2619832" cy="4971526"/>
              <a:chOff x="12727475" y="0"/>
              <a:chExt cx="2619832" cy="497152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2727475" y="0"/>
                <a:ext cx="2619832" cy="4971526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617994" y="9391255"/>
            <a:ext cx="2460911" cy="39414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 rot="0">
            <a:off x="1595791" y="2766706"/>
            <a:ext cx="6171429" cy="1470309"/>
            <a:chOff x="1595791" y="2766706"/>
            <a:chExt cx="6171429" cy="14703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595791" y="2766706"/>
              <a:ext cx="6171429" cy="147030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6013" y="847730"/>
            <a:ext cx="3072495" cy="13144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628" y="2938757"/>
            <a:ext cx="7974946" cy="5692013"/>
            <a:chOff x="948628" y="2938757"/>
            <a:chExt cx="7974946" cy="56920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628" y="2938757"/>
              <a:ext cx="7974946" cy="56920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3414" y="3957961"/>
            <a:ext cx="8090677" cy="3653604"/>
            <a:chOff x="9433414" y="3957961"/>
            <a:chExt cx="8090677" cy="36536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3414" y="3957961"/>
              <a:ext cx="8090677" cy="3653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317815" y="0"/>
            <a:ext cx="13268470" cy="10287000"/>
            <a:chOff x="2317815" y="0"/>
            <a:chExt cx="13268470" cy="10287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rcRect t="5690" b="4480"/>
            <a:stretch>
              <a:fillRect/>
            </a:stretch>
          </p:blipFill>
          <p:spPr>
            <a:xfrm>
              <a:off x="2317815" y="0"/>
              <a:ext cx="13268470" cy="10287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6389" y="554288"/>
            <a:ext cx="5770561" cy="14399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64444" y="765896"/>
            <a:ext cx="7847530" cy="9153360"/>
            <a:chOff x="9964444" y="765896"/>
            <a:chExt cx="7847530" cy="91533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4444" y="765896"/>
              <a:ext cx="7847530" cy="91533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9880" y="2193735"/>
            <a:ext cx="5282124" cy="7453095"/>
            <a:chOff x="1689880" y="2193735"/>
            <a:chExt cx="5282124" cy="7453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9880" y="2193735"/>
              <a:ext cx="5282124" cy="7453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46602" y="4314885"/>
            <a:ext cx="1399222" cy="1903002"/>
            <a:chOff x="7946602" y="4314885"/>
            <a:chExt cx="1399222" cy="19030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7946602" y="4314885"/>
              <a:ext cx="1399222" cy="190300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1959" y="582184"/>
            <a:ext cx="2604475" cy="14087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2333" y="534379"/>
            <a:ext cx="1027547" cy="1318462"/>
            <a:chOff x="662333" y="534379"/>
            <a:chExt cx="1027547" cy="13184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333" y="534379"/>
              <a:ext cx="1027547" cy="13184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900920"/>
            <a:ext cx="2692078" cy="9386080"/>
            <a:chOff x="0" y="900920"/>
            <a:chExt cx="2692078" cy="9386080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0" y="900920"/>
              <a:ext cx="2692078" cy="5346947"/>
              <a:chOff x="0" y="900920"/>
              <a:chExt cx="2692078" cy="534694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0" y="900920"/>
                <a:ext cx="2692078" cy="534694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0" y="5676762"/>
              <a:ext cx="2692078" cy="4610238"/>
              <a:chOff x="0" y="5676762"/>
              <a:chExt cx="2692078" cy="461023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/>
              <a:srcRect b="14040"/>
              <a:stretch>
                <a:fillRect/>
              </a:stretch>
            </p:blipFill>
            <p:spPr>
              <a:xfrm>
                <a:off x="0" y="5676762"/>
                <a:ext cx="2692078" cy="461023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 rot="0">
            <a:off x="5837838" y="1434824"/>
            <a:ext cx="2664014" cy="8852176"/>
            <a:chOff x="5837838" y="1434824"/>
            <a:chExt cx="2664014" cy="8852176"/>
          </a:xfrm>
        </p:grpSpPr>
        <p:grpSp>
          <p:nvGrpSpPr>
            <p:cNvPr id="1005" name="그룹 1005"/>
            <p:cNvGrpSpPr/>
            <p:nvPr/>
          </p:nvGrpSpPr>
          <p:grpSpPr>
            <a:xfrm rot="0">
              <a:off x="5837838" y="5854093"/>
              <a:ext cx="2664014" cy="4432907"/>
              <a:chOff x="5837838" y="5854093"/>
              <a:chExt cx="2664014" cy="443290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 rotWithShape="1">
              <a:blip r:embed="rId4"/>
              <a:srcRect b="4710"/>
              <a:stretch>
                <a:fillRect/>
              </a:stretch>
            </p:blipFill>
            <p:spPr>
              <a:xfrm>
                <a:off x="5837838" y="5854093"/>
                <a:ext cx="2664014" cy="44329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5837838" y="1434824"/>
              <a:ext cx="2664014" cy="4201907"/>
              <a:chOff x="5837838" y="1434824"/>
              <a:chExt cx="2664014" cy="42019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5837838" y="1434824"/>
                <a:ext cx="2664014" cy="420190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 rot="0">
            <a:off x="2920756" y="0"/>
            <a:ext cx="2619832" cy="10287000"/>
            <a:chOff x="2920756" y="0"/>
            <a:chExt cx="2619832" cy="10287000"/>
          </a:xfrm>
        </p:grpSpPr>
        <p:grpSp>
          <p:nvGrpSpPr>
            <p:cNvPr id="1008" name="그룹 1008"/>
            <p:cNvGrpSpPr/>
            <p:nvPr/>
          </p:nvGrpSpPr>
          <p:grpSpPr>
            <a:xfrm rot="0">
              <a:off x="2920756" y="5186201"/>
              <a:ext cx="2619832" cy="5100799"/>
              <a:chOff x="2920756" y="5186201"/>
              <a:chExt cx="2619832" cy="510079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6"/>
              <a:srcRect b="4120"/>
              <a:stretch>
                <a:fillRect/>
              </a:stretch>
            </p:blipFill>
            <p:spPr>
              <a:xfrm>
                <a:off x="2920756" y="5186201"/>
                <a:ext cx="2619832" cy="510079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 rot="0">
              <a:off x="2920756" y="0"/>
              <a:ext cx="2619832" cy="4971526"/>
              <a:chOff x="2920756" y="0"/>
              <a:chExt cx="2619832" cy="497152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2920756" y="0"/>
                <a:ext cx="2619832" cy="497152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 rot="0">
            <a:off x="11116865" y="3943895"/>
            <a:ext cx="6171429" cy="1870887"/>
            <a:chOff x="11116865" y="3943895"/>
            <a:chExt cx="6171429" cy="187088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116865" y="3943895"/>
              <a:ext cx="6171429" cy="187088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9142857" y="0"/>
            <a:ext cx="9142857" cy="10285714"/>
            <a:chOff x="9142857" y="0"/>
            <a:chExt cx="914285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142857" y="0"/>
              <a:ext cx="914285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33620" y="4404212"/>
            <a:ext cx="3972558" cy="38265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0777433" y="2992910"/>
            <a:ext cx="891708" cy="891708"/>
            <a:chOff x="10777433" y="2992910"/>
            <a:chExt cx="891708" cy="891708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10777433" y="2992910"/>
              <a:ext cx="891708" cy="891708"/>
              <a:chOff x="10777433" y="2992910"/>
              <a:chExt cx="891708" cy="89170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0777433" y="2992910"/>
                <a:ext cx="891708" cy="89170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885996" y="2999391"/>
              <a:ext cx="816051" cy="79700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65346" y="2213167"/>
            <a:ext cx="5449303" cy="2492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6024" y="2740400"/>
            <a:ext cx="4976758" cy="45255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6024" y="7527095"/>
            <a:ext cx="5536016" cy="18285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64338" y="3266101"/>
            <a:ext cx="4561435" cy="18285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18230" y="3256796"/>
            <a:ext cx="4488425" cy="54855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03079" y="5931015"/>
            <a:ext cx="4016606" cy="228565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1803" y="847727"/>
            <a:ext cx="6017332" cy="13156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43422" cy="10285714"/>
            <a:chOff x="0" y="0"/>
            <a:chExt cx="604342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43422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412" y="4527516"/>
            <a:ext cx="5202682" cy="24310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8087" y="2880279"/>
            <a:ext cx="2877736" cy="8920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03489" y="665193"/>
            <a:ext cx="5472440" cy="6490451"/>
            <a:chOff x="6503489" y="665193"/>
            <a:chExt cx="5472440" cy="64904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3489" y="665193"/>
              <a:ext cx="5472440" cy="64904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16313" y="401960"/>
            <a:ext cx="3622857" cy="4673509"/>
            <a:chOff x="11016313" y="401960"/>
            <a:chExt cx="3622857" cy="46735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6313" y="401960"/>
              <a:ext cx="3622857" cy="4673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43316" y="710907"/>
            <a:ext cx="3828571" cy="3588085"/>
            <a:chOff x="14143316" y="710907"/>
            <a:chExt cx="3828571" cy="35880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43316" y="710907"/>
              <a:ext cx="3828571" cy="35880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13455" y="4050762"/>
            <a:ext cx="3950766" cy="4342689"/>
            <a:chOff x="13513455" y="4050762"/>
            <a:chExt cx="3950766" cy="43426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13455" y="4050762"/>
              <a:ext cx="3950766" cy="43426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67741" y="3978993"/>
            <a:ext cx="6171429" cy="5903106"/>
            <a:chOff x="8467741" y="3978993"/>
            <a:chExt cx="6171429" cy="59031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7741" y="3978993"/>
              <a:ext cx="6171429" cy="5903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69142" y="0"/>
            <a:ext cx="6516572" cy="10285714"/>
            <a:chOff x="11769142" y="0"/>
            <a:chExt cx="651657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69142" y="0"/>
              <a:ext cx="6516572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28287" y="3048838"/>
            <a:ext cx="5593901" cy="60649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95906" y="1498010"/>
            <a:ext cx="4226022" cy="7957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5714" y="521768"/>
            <a:ext cx="4445714" cy="4621089"/>
            <a:chOff x="485714" y="521768"/>
            <a:chExt cx="4445714" cy="46210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714" y="521768"/>
              <a:ext cx="4445714" cy="4621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20000" y="1089106"/>
            <a:ext cx="4262857" cy="5001720"/>
            <a:chOff x="2720000" y="1089106"/>
            <a:chExt cx="4262857" cy="50017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20000" y="1089106"/>
              <a:ext cx="4262857" cy="50017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1429" y="493233"/>
            <a:ext cx="5108571" cy="4649624"/>
            <a:chOff x="6171429" y="493233"/>
            <a:chExt cx="5108571" cy="46496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1429" y="493233"/>
              <a:ext cx="5108571" cy="46496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4286" y="4745060"/>
            <a:ext cx="9177790" cy="5162120"/>
            <a:chOff x="1294286" y="4745060"/>
            <a:chExt cx="9177790" cy="51621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4286" y="4745060"/>
              <a:ext cx="9177790" cy="5162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790094" cy="10285714"/>
            <a:chOff x="0" y="0"/>
            <a:chExt cx="579009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9009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762" y="3938153"/>
            <a:ext cx="4757339" cy="38865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9932" y="2409535"/>
            <a:ext cx="2701647" cy="8955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08431" y="400430"/>
            <a:ext cx="4891709" cy="6171429"/>
            <a:chOff x="6308431" y="400430"/>
            <a:chExt cx="4891709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8431" y="400430"/>
              <a:ext cx="489170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08933" y="697572"/>
            <a:ext cx="4127095" cy="6171429"/>
            <a:chOff x="9808933" y="697572"/>
            <a:chExt cx="4127095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8933" y="697572"/>
              <a:ext cx="412709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40830" y="400430"/>
            <a:ext cx="4544681" cy="6171429"/>
            <a:chOff x="13240830" y="400430"/>
            <a:chExt cx="4544681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40830" y="400430"/>
              <a:ext cx="454468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54286" y="5841441"/>
            <a:ext cx="8690342" cy="3537662"/>
            <a:chOff x="7954286" y="5841441"/>
            <a:chExt cx="8690342" cy="35376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54286" y="5841441"/>
              <a:ext cx="8690342" cy="35376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78195" y="8023309"/>
            <a:ext cx="3055888" cy="1561507"/>
            <a:chOff x="12078195" y="8023309"/>
            <a:chExt cx="3055888" cy="15615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78195" y="8023309"/>
              <a:ext cx="3055888" cy="15615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63428" y="0"/>
            <a:ext cx="5122287" cy="10285714"/>
            <a:chOff x="13163428" y="0"/>
            <a:chExt cx="51222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63428" y="0"/>
              <a:ext cx="512228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06892" y="4472977"/>
            <a:ext cx="4120164" cy="28681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13138" y="2899513"/>
            <a:ext cx="1836297" cy="7926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1429" y="674891"/>
            <a:ext cx="6171429" cy="5226384"/>
            <a:chOff x="731429" y="674891"/>
            <a:chExt cx="6171429" cy="52263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429" y="674891"/>
              <a:ext cx="6171429" cy="52263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0865" y="1815524"/>
            <a:ext cx="6769699" cy="4108608"/>
            <a:chOff x="6100865" y="1815524"/>
            <a:chExt cx="6769699" cy="41086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0865" y="1815524"/>
              <a:ext cx="6769699" cy="41086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29881" y="5462857"/>
            <a:ext cx="9240683" cy="4298861"/>
            <a:chOff x="2829881" y="5462857"/>
            <a:chExt cx="9240683" cy="4298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9881" y="5462857"/>
              <a:ext cx="9240683" cy="4298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77055" y="8723959"/>
            <a:ext cx="2440947" cy="1247283"/>
            <a:chOff x="6177055" y="8723959"/>
            <a:chExt cx="2440947" cy="12472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7055" y="8723959"/>
              <a:ext cx="2440947" cy="12472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8157713" cy="10285714"/>
            <a:chOff x="0" y="0"/>
            <a:chExt cx="815771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815771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9577" y="4137057"/>
            <a:ext cx="7312617" cy="47881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2739" y="2149812"/>
            <a:ext cx="2910099" cy="8863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9142857" y="472557"/>
            <a:ext cx="8286831" cy="3607872"/>
            <a:chOff x="9142857" y="472557"/>
            <a:chExt cx="8286831" cy="36078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2857" y="472557"/>
              <a:ext cx="8286831" cy="36078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2372990" y="4177056"/>
            <a:ext cx="5915011" cy="3254820"/>
            <a:chOff x="12372990" y="4177056"/>
            <a:chExt cx="5915011" cy="32548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rcRect r="1420"/>
            <a:stretch>
              <a:fillRect/>
            </a:stretch>
          </p:blipFill>
          <p:spPr>
            <a:xfrm>
              <a:off x="12372990" y="4177056"/>
              <a:ext cx="5915011" cy="32548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0677364" y="7453637"/>
            <a:ext cx="3391250" cy="2832078"/>
            <a:chOff x="10677364" y="7453637"/>
            <a:chExt cx="3391250" cy="28320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677364" y="7453637"/>
              <a:ext cx="3391250" cy="28320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8607762" y="4679854"/>
            <a:ext cx="2983887" cy="3471220"/>
            <a:chOff x="8607762" y="4679854"/>
            <a:chExt cx="2983887" cy="34712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8607762" y="4679854"/>
              <a:ext cx="2983887" cy="347122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77713" y="0"/>
            <a:ext cx="5808001" cy="10285714"/>
            <a:chOff x="12477713" y="0"/>
            <a:chExt cx="58080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77713" y="0"/>
              <a:ext cx="580800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01143" y="4534163"/>
            <a:ext cx="4351558" cy="29365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72572" y="2980436"/>
            <a:ext cx="4263707" cy="9691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2857" y="791726"/>
            <a:ext cx="6171429" cy="4551131"/>
            <a:chOff x="662857" y="791726"/>
            <a:chExt cx="6171429" cy="45511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857" y="791726"/>
              <a:ext cx="6171429" cy="4551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2680" y="2374637"/>
            <a:ext cx="5331782" cy="3331054"/>
            <a:chOff x="6522680" y="2374637"/>
            <a:chExt cx="5331782" cy="3331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2680" y="2374637"/>
              <a:ext cx="5331782" cy="3331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0000" y="5911406"/>
            <a:ext cx="6171429" cy="4374309"/>
            <a:chOff x="1280000" y="5911406"/>
            <a:chExt cx="6171429" cy="43743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0000" y="5911406"/>
              <a:ext cx="6171429" cy="4374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13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2022-11-25T03:05:03.000</dcterms:created>
  <dc:creator>officegen</dc:creator>
  <cp:lastModifiedBy>User</cp:lastModifiedBy>
  <dcterms:modified xsi:type="dcterms:W3CDTF">2022-11-24T18:16:38.776</dcterms:modified>
  <cp:revision>7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